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
  </p:notesMasterIdLst>
  <p:handoutMasterIdLst>
    <p:handoutMasterId r:id="rId11"/>
  </p:handoutMasterIdLst>
  <p:sldIdLst>
    <p:sldId id="265" r:id="rId5"/>
    <p:sldId id="257" r:id="rId6"/>
    <p:sldId id="266" r:id="rId7"/>
    <p:sldId id="268" r:id="rId8"/>
    <p:sldId id="267"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CE38"/>
    <a:srgbClr val="FFCA21"/>
    <a:srgbClr val="8CC26A"/>
    <a:srgbClr val="FF5353"/>
    <a:srgbClr val="F7CBC1"/>
    <a:srgbClr val="1A3760"/>
    <a:srgbClr val="F8D4CC"/>
    <a:srgbClr val="F7CFC5"/>
    <a:srgbClr val="002287"/>
    <a:srgbClr val="2939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E629FC-48B7-4C5D-A20D-2AE1D436D3B8}" v="4" dt="2022-05-02T02:18:29.6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279" autoAdjust="0"/>
    <p:restoredTop sz="94660" autoAdjust="0"/>
  </p:normalViewPr>
  <p:slideViewPr>
    <p:cSldViewPr snapToGrid="0">
      <p:cViewPr varScale="1">
        <p:scale>
          <a:sx n="160" d="100"/>
          <a:sy n="160" d="100"/>
        </p:scale>
        <p:origin x="3072" y="13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notesViewPr>
    <p:cSldViewPr snapToGrid="0" snapToObjects="1">
      <p:cViewPr varScale="1">
        <p:scale>
          <a:sx n="104" d="100"/>
          <a:sy n="104" d="100"/>
        </p:scale>
        <p:origin x="-4032"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anie  Tunacao" userId="e9a9e3a1-0f75-43cc-89f7-52a0736a2e3b" providerId="ADAL" clId="{2BE7716B-5677-41DE-B9C1-D684FAEA69F1}"/>
    <pc:docChg chg="custSel modSld">
      <pc:chgData name="Rosanie  Tunacao" userId="e9a9e3a1-0f75-43cc-89f7-52a0736a2e3b" providerId="ADAL" clId="{2BE7716B-5677-41DE-B9C1-D684FAEA69F1}" dt="2021-07-21T01:29:07.932" v="9" actId="20577"/>
      <pc:docMkLst>
        <pc:docMk/>
      </pc:docMkLst>
      <pc:sldChg chg="modSp mod">
        <pc:chgData name="Rosanie  Tunacao" userId="e9a9e3a1-0f75-43cc-89f7-52a0736a2e3b" providerId="ADAL" clId="{2BE7716B-5677-41DE-B9C1-D684FAEA69F1}" dt="2021-07-21T01:28:53.988" v="3" actId="20577"/>
        <pc:sldMkLst>
          <pc:docMk/>
          <pc:sldMk cId="768062880" sldId="257"/>
        </pc:sldMkLst>
        <pc:spChg chg="mod">
          <ac:chgData name="Rosanie  Tunacao" userId="e9a9e3a1-0f75-43cc-89f7-52a0736a2e3b" providerId="ADAL" clId="{2BE7716B-5677-41DE-B9C1-D684FAEA69F1}" dt="2021-07-21T01:28:53.988" v="3" actId="20577"/>
          <ac:spMkLst>
            <pc:docMk/>
            <pc:sldMk cId="768062880" sldId="257"/>
            <ac:spMk id="2" creationId="{00000000-0000-0000-0000-000000000000}"/>
          </ac:spMkLst>
        </pc:spChg>
      </pc:sldChg>
      <pc:sldChg chg="modSp mod">
        <pc:chgData name="Rosanie  Tunacao" userId="e9a9e3a1-0f75-43cc-89f7-52a0736a2e3b" providerId="ADAL" clId="{2BE7716B-5677-41DE-B9C1-D684FAEA69F1}" dt="2021-07-21T01:28:49.340" v="1" actId="20577"/>
        <pc:sldMkLst>
          <pc:docMk/>
          <pc:sldMk cId="2112184447" sldId="265"/>
        </pc:sldMkLst>
        <pc:spChg chg="mod">
          <ac:chgData name="Rosanie  Tunacao" userId="e9a9e3a1-0f75-43cc-89f7-52a0736a2e3b" providerId="ADAL" clId="{2BE7716B-5677-41DE-B9C1-D684FAEA69F1}" dt="2021-07-21T01:28:49.340" v="1" actId="20577"/>
          <ac:spMkLst>
            <pc:docMk/>
            <pc:sldMk cId="2112184447" sldId="265"/>
            <ac:spMk id="3" creationId="{AB442DCA-6AF7-470C-8F47-58E68DE6281C}"/>
          </ac:spMkLst>
        </pc:spChg>
      </pc:sldChg>
      <pc:sldChg chg="modSp mod">
        <pc:chgData name="Rosanie  Tunacao" userId="e9a9e3a1-0f75-43cc-89f7-52a0736a2e3b" providerId="ADAL" clId="{2BE7716B-5677-41DE-B9C1-D684FAEA69F1}" dt="2021-07-21T01:28:59.748" v="5" actId="20577"/>
        <pc:sldMkLst>
          <pc:docMk/>
          <pc:sldMk cId="3224964767" sldId="266"/>
        </pc:sldMkLst>
        <pc:spChg chg="mod">
          <ac:chgData name="Rosanie  Tunacao" userId="e9a9e3a1-0f75-43cc-89f7-52a0736a2e3b" providerId="ADAL" clId="{2BE7716B-5677-41DE-B9C1-D684FAEA69F1}" dt="2021-07-21T01:28:59.748" v="5" actId="20577"/>
          <ac:spMkLst>
            <pc:docMk/>
            <pc:sldMk cId="3224964767" sldId="266"/>
            <ac:spMk id="2" creationId="{00000000-0000-0000-0000-000000000000}"/>
          </ac:spMkLst>
        </pc:spChg>
      </pc:sldChg>
      <pc:sldChg chg="modSp mod">
        <pc:chgData name="Rosanie  Tunacao" userId="e9a9e3a1-0f75-43cc-89f7-52a0736a2e3b" providerId="ADAL" clId="{2BE7716B-5677-41DE-B9C1-D684FAEA69F1}" dt="2021-07-21T01:29:07.932" v="9" actId="20577"/>
        <pc:sldMkLst>
          <pc:docMk/>
          <pc:sldMk cId="3015727261" sldId="267"/>
        </pc:sldMkLst>
        <pc:spChg chg="mod">
          <ac:chgData name="Rosanie  Tunacao" userId="e9a9e3a1-0f75-43cc-89f7-52a0736a2e3b" providerId="ADAL" clId="{2BE7716B-5677-41DE-B9C1-D684FAEA69F1}" dt="2021-07-21T01:29:07.932" v="9" actId="20577"/>
          <ac:spMkLst>
            <pc:docMk/>
            <pc:sldMk cId="3015727261" sldId="267"/>
            <ac:spMk id="2" creationId="{00000000-0000-0000-0000-000000000000}"/>
          </ac:spMkLst>
        </pc:spChg>
      </pc:sldChg>
      <pc:sldChg chg="modSp mod">
        <pc:chgData name="Rosanie  Tunacao" userId="e9a9e3a1-0f75-43cc-89f7-52a0736a2e3b" providerId="ADAL" clId="{2BE7716B-5677-41DE-B9C1-D684FAEA69F1}" dt="2021-07-21T01:29:04.131" v="7" actId="20577"/>
        <pc:sldMkLst>
          <pc:docMk/>
          <pc:sldMk cId="2174149557" sldId="268"/>
        </pc:sldMkLst>
        <pc:spChg chg="mod">
          <ac:chgData name="Rosanie  Tunacao" userId="e9a9e3a1-0f75-43cc-89f7-52a0736a2e3b" providerId="ADAL" clId="{2BE7716B-5677-41DE-B9C1-D684FAEA69F1}" dt="2021-07-21T01:29:04.131" v="7" actId="20577"/>
          <ac:spMkLst>
            <pc:docMk/>
            <pc:sldMk cId="2174149557" sldId="268"/>
            <ac:spMk id="2"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229C250-921D-4ACA-A937-6C199F4937BD}" type="datetimeFigureOut">
              <a:rPr lang="en-US" smtClean="0"/>
              <a:t>5/2/2022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BACE894-8526-4564-947C-4D8DA823494F}" type="slidenum">
              <a:rPr lang="en-US" smtClean="0"/>
              <a:t>‹#›</a:t>
            </a:fld>
            <a:endParaRPr lang="en-US"/>
          </a:p>
        </p:txBody>
      </p:sp>
    </p:spTree>
    <p:extLst>
      <p:ext uri="{BB962C8B-B14F-4D97-AF65-F5344CB8AC3E}">
        <p14:creationId xmlns:p14="http://schemas.microsoft.com/office/powerpoint/2010/main" val="309911370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39EA74-8C31-4778-927B-F52C58D21D7D}" type="datetimeFigureOut">
              <a:rPr lang="en-US" smtClean="0"/>
              <a:t>5/2/2022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1E9793-7713-4A85-BB3F-9F75B5E1D24D}" type="slidenum">
              <a:rPr lang="en-US" smtClean="0"/>
              <a:t>‹#›</a:t>
            </a:fld>
            <a:endParaRPr lang="en-US"/>
          </a:p>
        </p:txBody>
      </p:sp>
    </p:spTree>
    <p:extLst>
      <p:ext uri="{BB962C8B-B14F-4D97-AF65-F5344CB8AC3E}">
        <p14:creationId xmlns:p14="http://schemas.microsoft.com/office/powerpoint/2010/main" val="41710102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Intro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84909" y="1363241"/>
            <a:ext cx="11234339" cy="2024742"/>
          </a:xfrm>
        </p:spPr>
        <p:txBody>
          <a:bodyPr anchor="t">
            <a:normAutofit/>
          </a:bodyPr>
          <a:lstStyle>
            <a:lvl1pPr algn="l">
              <a:defRPr sz="6600" b="1">
                <a:solidFill>
                  <a:srgbClr val="1AA1E1"/>
                </a:solidFill>
              </a:defRPr>
            </a:lvl1pPr>
          </a:lstStyle>
          <a:p>
            <a:r>
              <a:rPr lang="en-US" dirty="0"/>
              <a:t>Master title</a:t>
            </a:r>
          </a:p>
        </p:txBody>
      </p:sp>
      <p:sp>
        <p:nvSpPr>
          <p:cNvPr id="3" name="Subtitle 2"/>
          <p:cNvSpPr>
            <a:spLocks noGrp="1"/>
          </p:cNvSpPr>
          <p:nvPr>
            <p:ph type="subTitle" idx="1"/>
          </p:nvPr>
        </p:nvSpPr>
        <p:spPr>
          <a:xfrm>
            <a:off x="484909" y="3393261"/>
            <a:ext cx="11234339" cy="1460241"/>
          </a:xfrm>
        </p:spPr>
        <p:txBody>
          <a:bodyPr anchor="t">
            <a:normAutofit/>
          </a:bodyPr>
          <a:lstStyle>
            <a:lvl1pPr marL="0" indent="0" algn="l">
              <a:buNone/>
              <a:defRPr sz="2000">
                <a:solidFill>
                  <a:srgbClr val="17346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Footer Placeholder 4"/>
          <p:cNvSpPr>
            <a:spLocks noGrp="1"/>
          </p:cNvSpPr>
          <p:nvPr>
            <p:ph type="ftr" sz="quarter" idx="3"/>
          </p:nvPr>
        </p:nvSpPr>
        <p:spPr>
          <a:xfrm>
            <a:off x="520158" y="6457687"/>
            <a:ext cx="1904477" cy="334536"/>
          </a:xfrm>
          <a:prstGeom prst="rect">
            <a:avLst/>
          </a:prstGeom>
        </p:spPr>
        <p:txBody>
          <a:bodyPr vert="horz" lIns="91440" tIns="45720" rIns="91440" bIns="45720" rtlCol="0" anchor="t"/>
          <a:lstStyle>
            <a:lvl1pPr algn="l">
              <a:defRPr sz="900">
                <a:solidFill>
                  <a:schemeClr val="tx1">
                    <a:lumMod val="50000"/>
                    <a:lumOff val="50000"/>
                  </a:schemeClr>
                </a:solidFill>
              </a:defRPr>
            </a:lvl1pPr>
          </a:lstStyle>
          <a:p>
            <a:r>
              <a:rPr lang="en-US"/>
              <a:t>© 2019 PegboardCo. Pty Ltd</a:t>
            </a:r>
            <a:endParaRPr lang="en-US" dirty="0"/>
          </a:p>
        </p:txBody>
      </p:sp>
      <p:sp>
        <p:nvSpPr>
          <p:cNvPr id="10" name="Slide Number Placeholder 5"/>
          <p:cNvSpPr>
            <a:spLocks noGrp="1"/>
          </p:cNvSpPr>
          <p:nvPr>
            <p:ph type="sldNum" sz="quarter" idx="4"/>
          </p:nvPr>
        </p:nvSpPr>
        <p:spPr>
          <a:xfrm>
            <a:off x="11110684" y="6457688"/>
            <a:ext cx="608563" cy="345883"/>
          </a:xfrm>
          <a:prstGeom prst="rect">
            <a:avLst/>
          </a:prstGeom>
        </p:spPr>
        <p:txBody>
          <a:bodyPr vert="horz" lIns="91440" tIns="45720" rIns="91440" bIns="45720" rtlCol="0" anchor="t"/>
          <a:lstStyle>
            <a:lvl1pPr algn="r">
              <a:defRPr sz="1050">
                <a:solidFill>
                  <a:srgbClr val="7F7F7F"/>
                </a:solidFill>
              </a:defRPr>
            </a:lvl1pPr>
          </a:lstStyle>
          <a:p>
            <a:fld id="{6A3B18B2-CA83-4063-BE97-0B2803C382FE}" type="slidenum">
              <a:rPr lang="en-US" smtClean="0"/>
              <a:pPr/>
              <a:t>‹#›</a:t>
            </a:fld>
            <a:endParaRPr lang="en-US" dirty="0"/>
          </a:p>
        </p:txBody>
      </p:sp>
    </p:spTree>
    <p:extLst>
      <p:ext uri="{BB962C8B-B14F-4D97-AF65-F5344CB8AC3E}">
        <p14:creationId xmlns:p14="http://schemas.microsoft.com/office/powerpoint/2010/main" val="511109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Width">
    <p:spTree>
      <p:nvGrpSpPr>
        <p:cNvPr id="1" name=""/>
        <p:cNvGrpSpPr/>
        <p:nvPr/>
      </p:nvGrpSpPr>
      <p:grpSpPr>
        <a:xfrm>
          <a:off x="0" y="0"/>
          <a:ext cx="0" cy="0"/>
          <a:chOff x="0" y="0"/>
          <a:chExt cx="0" cy="0"/>
        </a:xfrm>
      </p:grpSpPr>
      <p:sp>
        <p:nvSpPr>
          <p:cNvPr id="7" name="Footer Placeholder 4"/>
          <p:cNvSpPr>
            <a:spLocks noGrp="1"/>
          </p:cNvSpPr>
          <p:nvPr>
            <p:ph type="ftr" sz="quarter" idx="3"/>
          </p:nvPr>
        </p:nvSpPr>
        <p:spPr>
          <a:xfrm>
            <a:off x="520158" y="6457687"/>
            <a:ext cx="1904477" cy="334536"/>
          </a:xfrm>
          <a:prstGeom prst="rect">
            <a:avLst/>
          </a:prstGeom>
        </p:spPr>
        <p:txBody>
          <a:bodyPr vert="horz" lIns="91440" tIns="45720" rIns="91440" bIns="45720" rtlCol="0" anchor="t"/>
          <a:lstStyle>
            <a:lvl1pPr algn="l">
              <a:defRPr sz="900">
                <a:solidFill>
                  <a:srgbClr val="7F7F7F"/>
                </a:solidFill>
              </a:defRPr>
            </a:lvl1pPr>
          </a:lstStyle>
          <a:p>
            <a:r>
              <a:rPr lang="en-US"/>
              <a:t>© 2019 PegboardCo. Pty Ltd</a:t>
            </a:r>
            <a:endParaRPr lang="en-US" dirty="0"/>
          </a:p>
        </p:txBody>
      </p:sp>
      <p:sp>
        <p:nvSpPr>
          <p:cNvPr id="8" name="Slide Number Placeholder 5"/>
          <p:cNvSpPr>
            <a:spLocks noGrp="1"/>
          </p:cNvSpPr>
          <p:nvPr>
            <p:ph type="sldNum" sz="quarter" idx="4"/>
          </p:nvPr>
        </p:nvSpPr>
        <p:spPr>
          <a:xfrm>
            <a:off x="11110684" y="6457688"/>
            <a:ext cx="608563" cy="345883"/>
          </a:xfrm>
          <a:prstGeom prst="rect">
            <a:avLst/>
          </a:prstGeom>
        </p:spPr>
        <p:txBody>
          <a:bodyPr vert="horz" lIns="91440" tIns="45720" rIns="91440" bIns="45720" rtlCol="0" anchor="t"/>
          <a:lstStyle>
            <a:lvl1pPr algn="r">
              <a:defRPr sz="1050">
                <a:solidFill>
                  <a:srgbClr val="7F7F7F"/>
                </a:solidFill>
              </a:defRPr>
            </a:lvl1pPr>
          </a:lstStyle>
          <a:p>
            <a:fld id="{6A3B18B2-CA83-4063-BE97-0B2803C382FE}" type="slidenum">
              <a:rPr lang="en-US" smtClean="0"/>
              <a:pPr/>
              <a:t>‹#›</a:t>
            </a:fld>
            <a:endParaRPr lang="en-US" dirty="0"/>
          </a:p>
        </p:txBody>
      </p:sp>
      <p:sp>
        <p:nvSpPr>
          <p:cNvPr id="9" name="Title Placeholder 1"/>
          <p:cNvSpPr>
            <a:spLocks noGrp="1"/>
          </p:cNvSpPr>
          <p:nvPr>
            <p:ph type="title"/>
          </p:nvPr>
        </p:nvSpPr>
        <p:spPr>
          <a:xfrm>
            <a:off x="511485" y="733838"/>
            <a:ext cx="9648515" cy="636329"/>
          </a:xfrm>
          <a:prstGeom prst="rect">
            <a:avLst/>
          </a:prstGeom>
        </p:spPr>
        <p:txBody>
          <a:bodyPr vert="horz" lIns="91440" tIns="45720" rIns="91440" bIns="45720" rtlCol="0" anchor="ctr">
            <a:normAutofit/>
          </a:bodyPr>
          <a:lstStyle/>
          <a:p>
            <a:r>
              <a:rPr lang="en-US" dirty="0"/>
              <a:t>Click to edit Master title style</a:t>
            </a:r>
          </a:p>
        </p:txBody>
      </p:sp>
      <p:sp>
        <p:nvSpPr>
          <p:cNvPr id="14" name="Subtitle 2"/>
          <p:cNvSpPr>
            <a:spLocks noGrp="1"/>
          </p:cNvSpPr>
          <p:nvPr>
            <p:ph type="subTitle" idx="1"/>
          </p:nvPr>
        </p:nvSpPr>
        <p:spPr>
          <a:xfrm>
            <a:off x="484909" y="1832429"/>
            <a:ext cx="11234339" cy="4154714"/>
          </a:xfrm>
        </p:spPr>
        <p:txBody>
          <a:bodyPr anchor="t">
            <a:normAutofit/>
          </a:bodyPr>
          <a:lstStyle>
            <a:lvl1pPr marL="0" indent="0" algn="l">
              <a:buNone/>
              <a:defRPr sz="1800">
                <a:solidFill>
                  <a:srgbClr val="17346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627824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7" name="Footer Placeholder 4"/>
          <p:cNvSpPr>
            <a:spLocks noGrp="1"/>
          </p:cNvSpPr>
          <p:nvPr>
            <p:ph type="ftr" sz="quarter" idx="3"/>
          </p:nvPr>
        </p:nvSpPr>
        <p:spPr>
          <a:xfrm>
            <a:off x="520158" y="6457687"/>
            <a:ext cx="1904477" cy="334536"/>
          </a:xfrm>
          <a:prstGeom prst="rect">
            <a:avLst/>
          </a:prstGeom>
        </p:spPr>
        <p:txBody>
          <a:bodyPr vert="horz" lIns="91440" tIns="45720" rIns="91440" bIns="45720" rtlCol="0" anchor="t"/>
          <a:lstStyle>
            <a:lvl1pPr algn="l">
              <a:defRPr sz="900">
                <a:solidFill>
                  <a:srgbClr val="7F7F7F"/>
                </a:solidFill>
              </a:defRPr>
            </a:lvl1pPr>
          </a:lstStyle>
          <a:p>
            <a:r>
              <a:rPr lang="en-US"/>
              <a:t>© 2019 PegboardCo. Pty Ltd</a:t>
            </a:r>
            <a:endParaRPr lang="en-US" dirty="0"/>
          </a:p>
        </p:txBody>
      </p:sp>
      <p:sp>
        <p:nvSpPr>
          <p:cNvPr id="8" name="Slide Number Placeholder 5"/>
          <p:cNvSpPr>
            <a:spLocks noGrp="1"/>
          </p:cNvSpPr>
          <p:nvPr>
            <p:ph type="sldNum" sz="quarter" idx="4"/>
          </p:nvPr>
        </p:nvSpPr>
        <p:spPr>
          <a:xfrm>
            <a:off x="11110684" y="6457688"/>
            <a:ext cx="608563" cy="345883"/>
          </a:xfrm>
          <a:prstGeom prst="rect">
            <a:avLst/>
          </a:prstGeom>
        </p:spPr>
        <p:txBody>
          <a:bodyPr vert="horz" lIns="91440" tIns="45720" rIns="91440" bIns="45720" rtlCol="0" anchor="t"/>
          <a:lstStyle>
            <a:lvl1pPr algn="r">
              <a:defRPr sz="1050">
                <a:solidFill>
                  <a:srgbClr val="7F7F7F"/>
                </a:solidFill>
              </a:defRPr>
            </a:lvl1pPr>
          </a:lstStyle>
          <a:p>
            <a:fld id="{6A3B18B2-CA83-4063-BE97-0B2803C382FE}" type="slidenum">
              <a:rPr lang="en-US" smtClean="0"/>
              <a:pPr/>
              <a:t>‹#›</a:t>
            </a:fld>
            <a:endParaRPr lang="en-US" dirty="0"/>
          </a:p>
        </p:txBody>
      </p:sp>
      <p:sp>
        <p:nvSpPr>
          <p:cNvPr id="9" name="Title Placeholder 1"/>
          <p:cNvSpPr>
            <a:spLocks noGrp="1"/>
          </p:cNvSpPr>
          <p:nvPr>
            <p:ph type="title"/>
          </p:nvPr>
        </p:nvSpPr>
        <p:spPr>
          <a:xfrm>
            <a:off x="511485" y="733838"/>
            <a:ext cx="9648515" cy="636329"/>
          </a:xfrm>
          <a:prstGeom prst="rect">
            <a:avLst/>
          </a:prstGeom>
        </p:spPr>
        <p:txBody>
          <a:bodyPr vert="horz" lIns="91440" tIns="45720" rIns="91440" bIns="45720" rtlCol="0" anchor="ctr">
            <a:normAutofit/>
          </a:bodyPr>
          <a:lstStyle/>
          <a:p>
            <a:r>
              <a:rPr lang="en-US" dirty="0"/>
              <a:t>Click to edit Master title style</a:t>
            </a:r>
          </a:p>
        </p:txBody>
      </p:sp>
      <p:sp>
        <p:nvSpPr>
          <p:cNvPr id="10" name="Subtitle 2"/>
          <p:cNvSpPr>
            <a:spLocks noGrp="1"/>
          </p:cNvSpPr>
          <p:nvPr>
            <p:ph type="subTitle" idx="1"/>
          </p:nvPr>
        </p:nvSpPr>
        <p:spPr>
          <a:xfrm>
            <a:off x="484911" y="1832429"/>
            <a:ext cx="5348019" cy="4154714"/>
          </a:xfrm>
        </p:spPr>
        <p:txBody>
          <a:bodyPr anchor="t">
            <a:normAutofit/>
          </a:bodyPr>
          <a:lstStyle>
            <a:lvl1pPr marL="0" indent="0" algn="l">
              <a:buNone/>
              <a:defRPr sz="1800">
                <a:solidFill>
                  <a:srgbClr val="17346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681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iddle Content with full backgorund image">
    <p:spTree>
      <p:nvGrpSpPr>
        <p:cNvPr id="1" name=""/>
        <p:cNvGrpSpPr/>
        <p:nvPr/>
      </p:nvGrpSpPr>
      <p:grpSpPr>
        <a:xfrm>
          <a:off x="0" y="0"/>
          <a:ext cx="0" cy="0"/>
          <a:chOff x="0" y="0"/>
          <a:chExt cx="0" cy="0"/>
        </a:xfrm>
      </p:grpSpPr>
      <p:sp>
        <p:nvSpPr>
          <p:cNvPr id="8" name="Footer Placeholder 4"/>
          <p:cNvSpPr>
            <a:spLocks noGrp="1"/>
          </p:cNvSpPr>
          <p:nvPr>
            <p:ph type="ftr" sz="quarter" idx="3"/>
          </p:nvPr>
        </p:nvSpPr>
        <p:spPr>
          <a:xfrm>
            <a:off x="520158" y="6457687"/>
            <a:ext cx="1904477" cy="334536"/>
          </a:xfrm>
          <a:prstGeom prst="rect">
            <a:avLst/>
          </a:prstGeom>
        </p:spPr>
        <p:txBody>
          <a:bodyPr vert="horz" lIns="91440" tIns="45720" rIns="91440" bIns="45720" rtlCol="0" anchor="t"/>
          <a:lstStyle>
            <a:lvl1pPr algn="l">
              <a:defRPr sz="900">
                <a:solidFill>
                  <a:srgbClr val="7F7F7F"/>
                </a:solidFill>
              </a:defRPr>
            </a:lvl1pPr>
          </a:lstStyle>
          <a:p>
            <a:r>
              <a:rPr lang="en-US"/>
              <a:t>© 2019 PegboardCo. Pty Ltd</a:t>
            </a:r>
            <a:endParaRPr lang="en-US" dirty="0"/>
          </a:p>
        </p:txBody>
      </p:sp>
      <p:sp>
        <p:nvSpPr>
          <p:cNvPr id="9" name="Slide Number Placeholder 5"/>
          <p:cNvSpPr>
            <a:spLocks noGrp="1"/>
          </p:cNvSpPr>
          <p:nvPr>
            <p:ph type="sldNum" sz="quarter" idx="4"/>
          </p:nvPr>
        </p:nvSpPr>
        <p:spPr>
          <a:xfrm>
            <a:off x="11110684" y="6457688"/>
            <a:ext cx="608563" cy="345883"/>
          </a:xfrm>
          <a:prstGeom prst="rect">
            <a:avLst/>
          </a:prstGeom>
        </p:spPr>
        <p:txBody>
          <a:bodyPr vert="horz" lIns="91440" tIns="45720" rIns="91440" bIns="45720" rtlCol="0" anchor="t"/>
          <a:lstStyle>
            <a:lvl1pPr algn="r">
              <a:defRPr sz="1050">
                <a:solidFill>
                  <a:srgbClr val="7F7F7F"/>
                </a:solidFill>
              </a:defRPr>
            </a:lvl1pPr>
          </a:lstStyle>
          <a:p>
            <a:fld id="{6A3B18B2-CA83-4063-BE97-0B2803C382FE}" type="slidenum">
              <a:rPr lang="en-US" smtClean="0"/>
              <a:pPr/>
              <a:t>‹#›</a:t>
            </a:fld>
            <a:endParaRPr lang="en-US" dirty="0"/>
          </a:p>
        </p:txBody>
      </p:sp>
      <p:pic>
        <p:nvPicPr>
          <p:cNvPr id="4" name="Picture 3" descr="blank.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0743" y="627745"/>
            <a:ext cx="11226800" cy="5499100"/>
          </a:xfrm>
          <a:prstGeom prst="rect">
            <a:avLst/>
          </a:prstGeom>
        </p:spPr>
      </p:pic>
      <p:sp>
        <p:nvSpPr>
          <p:cNvPr id="10" name="Title 1"/>
          <p:cNvSpPr>
            <a:spLocks noGrp="1"/>
          </p:cNvSpPr>
          <p:nvPr>
            <p:ph type="ctrTitle" hasCustomPrompt="1"/>
          </p:nvPr>
        </p:nvSpPr>
        <p:spPr>
          <a:xfrm>
            <a:off x="484909" y="1771456"/>
            <a:ext cx="11234339" cy="1476116"/>
          </a:xfrm>
        </p:spPr>
        <p:txBody>
          <a:bodyPr anchor="t">
            <a:normAutofit/>
          </a:bodyPr>
          <a:lstStyle>
            <a:lvl1pPr algn="ctr">
              <a:defRPr sz="6600" b="1">
                <a:solidFill>
                  <a:srgbClr val="1AA1E1"/>
                </a:solidFill>
              </a:defRPr>
            </a:lvl1pPr>
          </a:lstStyle>
          <a:p>
            <a:r>
              <a:rPr lang="en-US" dirty="0"/>
              <a:t>Master title</a:t>
            </a:r>
          </a:p>
        </p:txBody>
      </p:sp>
      <p:sp>
        <p:nvSpPr>
          <p:cNvPr id="11" name="Subtitle 2"/>
          <p:cNvSpPr>
            <a:spLocks noGrp="1"/>
          </p:cNvSpPr>
          <p:nvPr>
            <p:ph type="subTitle" idx="1"/>
          </p:nvPr>
        </p:nvSpPr>
        <p:spPr>
          <a:xfrm>
            <a:off x="484909" y="3393261"/>
            <a:ext cx="11234339" cy="1078954"/>
          </a:xfrm>
        </p:spPr>
        <p:txBody>
          <a:bodyPr anchor="t">
            <a:normAutofit/>
          </a:bodyPr>
          <a:lstStyle>
            <a:lvl1pPr marL="0" indent="0" algn="ctr">
              <a:buNone/>
              <a:defRPr sz="2000">
                <a:solidFill>
                  <a:srgbClr val="17346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075382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lumn with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6116855" y="1832429"/>
            <a:ext cx="5611091" cy="415471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Footer Placeholder 4"/>
          <p:cNvSpPr>
            <a:spLocks noGrp="1"/>
          </p:cNvSpPr>
          <p:nvPr>
            <p:ph type="ftr" sz="quarter" idx="3"/>
          </p:nvPr>
        </p:nvSpPr>
        <p:spPr>
          <a:xfrm>
            <a:off x="520158" y="6457687"/>
            <a:ext cx="1904477" cy="334536"/>
          </a:xfrm>
          <a:prstGeom prst="rect">
            <a:avLst/>
          </a:prstGeom>
        </p:spPr>
        <p:txBody>
          <a:bodyPr vert="horz" lIns="91440" tIns="45720" rIns="91440" bIns="45720" rtlCol="0" anchor="t"/>
          <a:lstStyle>
            <a:lvl1pPr algn="l">
              <a:defRPr sz="900">
                <a:solidFill>
                  <a:srgbClr val="7F7F7F"/>
                </a:solidFill>
              </a:defRPr>
            </a:lvl1pPr>
          </a:lstStyle>
          <a:p>
            <a:r>
              <a:rPr lang="en-US"/>
              <a:t>© 2019 PegboardCo. Pty Ltd</a:t>
            </a:r>
            <a:endParaRPr lang="en-US" dirty="0"/>
          </a:p>
        </p:txBody>
      </p:sp>
      <p:sp>
        <p:nvSpPr>
          <p:cNvPr id="11" name="Slide Number Placeholder 5"/>
          <p:cNvSpPr>
            <a:spLocks noGrp="1"/>
          </p:cNvSpPr>
          <p:nvPr>
            <p:ph type="sldNum" sz="quarter" idx="4"/>
          </p:nvPr>
        </p:nvSpPr>
        <p:spPr>
          <a:xfrm>
            <a:off x="11110684" y="6457688"/>
            <a:ext cx="608563" cy="345883"/>
          </a:xfrm>
          <a:prstGeom prst="rect">
            <a:avLst/>
          </a:prstGeom>
        </p:spPr>
        <p:txBody>
          <a:bodyPr vert="horz" lIns="91440" tIns="45720" rIns="91440" bIns="45720" rtlCol="0" anchor="t"/>
          <a:lstStyle>
            <a:lvl1pPr algn="r">
              <a:defRPr sz="1050">
                <a:solidFill>
                  <a:srgbClr val="7F7F7F"/>
                </a:solidFill>
              </a:defRPr>
            </a:lvl1pPr>
          </a:lstStyle>
          <a:p>
            <a:fld id="{6A3B18B2-CA83-4063-BE97-0B2803C382FE}" type="slidenum">
              <a:rPr lang="en-US" smtClean="0"/>
              <a:pPr/>
              <a:t>‹#›</a:t>
            </a:fld>
            <a:endParaRPr lang="en-US" dirty="0"/>
          </a:p>
        </p:txBody>
      </p:sp>
      <p:sp>
        <p:nvSpPr>
          <p:cNvPr id="12" name="Title Placeholder 1"/>
          <p:cNvSpPr txBox="1">
            <a:spLocks/>
          </p:cNvSpPr>
          <p:nvPr userDrawn="1"/>
        </p:nvSpPr>
        <p:spPr>
          <a:xfrm>
            <a:off x="511485" y="733838"/>
            <a:ext cx="9648515" cy="6363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rgbClr val="1AA1E1"/>
                </a:solidFill>
                <a:latin typeface="+mj-lt"/>
                <a:ea typeface="+mj-ea"/>
                <a:cs typeface="+mj-cs"/>
              </a:defRPr>
            </a:lvl1pPr>
          </a:lstStyle>
          <a:p>
            <a:r>
              <a:rPr lang="en-US" sz="3200" b="1"/>
              <a:t>Click to edit Master title style</a:t>
            </a:r>
            <a:endParaRPr lang="en-US" sz="3200" b="1" dirty="0"/>
          </a:p>
        </p:txBody>
      </p:sp>
      <p:sp>
        <p:nvSpPr>
          <p:cNvPr id="14" name="Subtitle 2"/>
          <p:cNvSpPr>
            <a:spLocks noGrp="1"/>
          </p:cNvSpPr>
          <p:nvPr>
            <p:ph type="subTitle" idx="10"/>
          </p:nvPr>
        </p:nvSpPr>
        <p:spPr>
          <a:xfrm>
            <a:off x="484911" y="1832429"/>
            <a:ext cx="5348019" cy="4154714"/>
          </a:xfrm>
        </p:spPr>
        <p:txBody>
          <a:bodyPr anchor="t">
            <a:normAutofit/>
          </a:bodyPr>
          <a:lstStyle>
            <a:lvl1pPr marL="0" indent="0" algn="l">
              <a:buNone/>
              <a:defRPr sz="1800">
                <a:solidFill>
                  <a:srgbClr val="17346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439907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0FE5C-024F-484E-8BD5-C20505F6A23D}"/>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B668E389-C8B6-4BF3-A2F4-918925ED39AE}"/>
              </a:ext>
            </a:extLst>
          </p:cNvPr>
          <p:cNvSpPr>
            <a:spLocks noGrp="1"/>
          </p:cNvSpPr>
          <p:nvPr>
            <p:ph type="ftr" sz="quarter" idx="10"/>
          </p:nvPr>
        </p:nvSpPr>
        <p:spPr/>
        <p:txBody>
          <a:bodyPr/>
          <a:lstStyle/>
          <a:p>
            <a:r>
              <a:rPr lang="en-US"/>
              <a:t>© 2019 PegboardCo. Pty Ltd</a:t>
            </a:r>
            <a:endParaRPr lang="en-US" dirty="0"/>
          </a:p>
        </p:txBody>
      </p:sp>
      <p:sp>
        <p:nvSpPr>
          <p:cNvPr id="4" name="Slide Number Placeholder 3">
            <a:extLst>
              <a:ext uri="{FF2B5EF4-FFF2-40B4-BE49-F238E27FC236}">
                <a16:creationId xmlns:a16="http://schemas.microsoft.com/office/drawing/2014/main" id="{12DEA742-7E47-43E2-AD4C-85B5BD66F33B}"/>
              </a:ext>
            </a:extLst>
          </p:cNvPr>
          <p:cNvSpPr>
            <a:spLocks noGrp="1"/>
          </p:cNvSpPr>
          <p:nvPr>
            <p:ph type="sldNum" sz="quarter" idx="11"/>
          </p:nvPr>
        </p:nvSpPr>
        <p:spPr/>
        <p:txBody>
          <a:bodyPr/>
          <a:lstStyle/>
          <a:p>
            <a:fld id="{6A3B18B2-CA83-4063-BE97-0B2803C382FE}" type="slidenum">
              <a:rPr lang="en-US" smtClean="0"/>
              <a:pPr/>
              <a:t>‹#›</a:t>
            </a:fld>
            <a:endParaRPr lang="en-US" dirty="0"/>
          </a:p>
        </p:txBody>
      </p:sp>
    </p:spTree>
    <p:extLst>
      <p:ext uri="{BB962C8B-B14F-4D97-AF65-F5344CB8AC3E}">
        <p14:creationId xmlns:p14="http://schemas.microsoft.com/office/powerpoint/2010/main" val="2812470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409D4-61BF-444A-8AB1-E49730ED7387}"/>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3CEAE711-CA6F-4D48-8014-413A9E5E5EF2}"/>
              </a:ext>
            </a:extLst>
          </p:cNvPr>
          <p:cNvSpPr>
            <a:spLocks noGrp="1"/>
          </p:cNvSpPr>
          <p:nvPr>
            <p:ph type="ftr" sz="quarter" idx="10"/>
          </p:nvPr>
        </p:nvSpPr>
        <p:spPr/>
        <p:txBody>
          <a:bodyPr/>
          <a:lstStyle>
            <a:lvl1pPr>
              <a:defRPr>
                <a:solidFill>
                  <a:schemeClr val="bg1"/>
                </a:solidFill>
              </a:defRPr>
            </a:lvl1pPr>
          </a:lstStyle>
          <a:p>
            <a:r>
              <a:rPr lang="en-US" dirty="0"/>
              <a:t>© 2019 PegboardCo. Pty Ltd</a:t>
            </a:r>
          </a:p>
        </p:txBody>
      </p:sp>
      <p:sp>
        <p:nvSpPr>
          <p:cNvPr id="4" name="Slide Number Placeholder 3">
            <a:extLst>
              <a:ext uri="{FF2B5EF4-FFF2-40B4-BE49-F238E27FC236}">
                <a16:creationId xmlns:a16="http://schemas.microsoft.com/office/drawing/2014/main" id="{F73B6CEB-A040-407F-8611-C028726E42EE}"/>
              </a:ext>
            </a:extLst>
          </p:cNvPr>
          <p:cNvSpPr>
            <a:spLocks noGrp="1"/>
          </p:cNvSpPr>
          <p:nvPr>
            <p:ph type="sldNum" sz="quarter" idx="11"/>
          </p:nvPr>
        </p:nvSpPr>
        <p:spPr/>
        <p:txBody>
          <a:bodyPr/>
          <a:lstStyle/>
          <a:p>
            <a:fld id="{6A3B18B2-CA83-4063-BE97-0B2803C382FE}" type="slidenum">
              <a:rPr lang="en-US" smtClean="0"/>
              <a:pPr/>
              <a:t>‹#›</a:t>
            </a:fld>
            <a:endParaRPr lang="en-US" dirty="0"/>
          </a:p>
        </p:txBody>
      </p:sp>
    </p:spTree>
    <p:extLst>
      <p:ext uri="{BB962C8B-B14F-4D97-AF65-F5344CB8AC3E}">
        <p14:creationId xmlns:p14="http://schemas.microsoft.com/office/powerpoint/2010/main" val="1097658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98E3F01-9EEA-4810-A478-D6D6C59EA0D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2966"/>
          <a:stretch/>
        </p:blipFill>
        <p:spPr>
          <a:xfrm>
            <a:off x="0" y="0"/>
            <a:ext cx="12192000" cy="6858217"/>
          </a:xfrm>
          <a:prstGeom prst="rect">
            <a:avLst/>
          </a:prstGeom>
        </p:spPr>
      </p:pic>
      <p:sp>
        <p:nvSpPr>
          <p:cNvPr id="2" name="Title 1">
            <a:extLst>
              <a:ext uri="{FF2B5EF4-FFF2-40B4-BE49-F238E27FC236}">
                <a16:creationId xmlns:a16="http://schemas.microsoft.com/office/drawing/2014/main" id="{541C2D5B-C9F4-4937-85E5-F3E8154484AC}"/>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BFCD6053-FDB6-48F9-B8C4-0477AC59246E}"/>
              </a:ext>
            </a:extLst>
          </p:cNvPr>
          <p:cNvSpPr>
            <a:spLocks noGrp="1"/>
          </p:cNvSpPr>
          <p:nvPr>
            <p:ph type="ftr" sz="quarter" idx="10"/>
          </p:nvPr>
        </p:nvSpPr>
        <p:spPr/>
        <p:txBody>
          <a:bodyPr/>
          <a:lstStyle/>
          <a:p>
            <a:r>
              <a:rPr lang="en-US"/>
              <a:t>© 2019 PegboardCo. Pty Ltd</a:t>
            </a:r>
            <a:endParaRPr lang="en-US" dirty="0"/>
          </a:p>
        </p:txBody>
      </p:sp>
      <p:sp>
        <p:nvSpPr>
          <p:cNvPr id="4" name="Slide Number Placeholder 3">
            <a:extLst>
              <a:ext uri="{FF2B5EF4-FFF2-40B4-BE49-F238E27FC236}">
                <a16:creationId xmlns:a16="http://schemas.microsoft.com/office/drawing/2014/main" id="{DCBD4617-9A4C-41F4-AEAC-57FDC3CB8D2E}"/>
              </a:ext>
            </a:extLst>
          </p:cNvPr>
          <p:cNvSpPr>
            <a:spLocks noGrp="1"/>
          </p:cNvSpPr>
          <p:nvPr>
            <p:ph type="sldNum" sz="quarter" idx="11"/>
          </p:nvPr>
        </p:nvSpPr>
        <p:spPr/>
        <p:txBody>
          <a:bodyPr/>
          <a:lstStyle/>
          <a:p>
            <a:fld id="{6A3B18B2-CA83-4063-BE97-0B2803C382FE}" type="slidenum">
              <a:rPr lang="en-US" smtClean="0"/>
              <a:pPr/>
              <a:t>‹#›</a:t>
            </a:fld>
            <a:endParaRPr lang="en-US" dirty="0"/>
          </a:p>
        </p:txBody>
      </p:sp>
    </p:spTree>
    <p:extLst>
      <p:ext uri="{BB962C8B-B14F-4D97-AF65-F5344CB8AC3E}">
        <p14:creationId xmlns:p14="http://schemas.microsoft.com/office/powerpoint/2010/main" val="548174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FAD6A-B544-4C70-922B-7ECF0FC77EE4}"/>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A5215815-5413-46F6-8034-424E99AEE6A6}"/>
              </a:ext>
            </a:extLst>
          </p:cNvPr>
          <p:cNvSpPr>
            <a:spLocks noGrp="1"/>
          </p:cNvSpPr>
          <p:nvPr>
            <p:ph type="ftr" sz="quarter" idx="10"/>
          </p:nvPr>
        </p:nvSpPr>
        <p:spPr/>
        <p:txBody>
          <a:bodyPr/>
          <a:lstStyle/>
          <a:p>
            <a:r>
              <a:rPr lang="en-US"/>
              <a:t>© 2019 PegboardCo. Pty Ltd</a:t>
            </a:r>
            <a:endParaRPr lang="en-US" dirty="0"/>
          </a:p>
        </p:txBody>
      </p:sp>
      <p:sp>
        <p:nvSpPr>
          <p:cNvPr id="4" name="Slide Number Placeholder 3">
            <a:extLst>
              <a:ext uri="{FF2B5EF4-FFF2-40B4-BE49-F238E27FC236}">
                <a16:creationId xmlns:a16="http://schemas.microsoft.com/office/drawing/2014/main" id="{CACA79FE-8FD2-4063-B8E7-291E01EA166C}"/>
              </a:ext>
            </a:extLst>
          </p:cNvPr>
          <p:cNvSpPr>
            <a:spLocks noGrp="1"/>
          </p:cNvSpPr>
          <p:nvPr>
            <p:ph type="sldNum" sz="quarter" idx="11"/>
          </p:nvPr>
        </p:nvSpPr>
        <p:spPr/>
        <p:txBody>
          <a:bodyPr/>
          <a:lstStyle/>
          <a:p>
            <a:fld id="{6A3B18B2-CA83-4063-BE97-0B2803C382FE}" type="slidenum">
              <a:rPr lang="en-US" smtClean="0"/>
              <a:pPr/>
              <a:t>‹#›</a:t>
            </a:fld>
            <a:endParaRPr lang="en-US" dirty="0"/>
          </a:p>
        </p:txBody>
      </p:sp>
      <p:pic>
        <p:nvPicPr>
          <p:cNvPr id="10" name="Picture 9">
            <a:extLst>
              <a:ext uri="{FF2B5EF4-FFF2-40B4-BE49-F238E27FC236}">
                <a16:creationId xmlns:a16="http://schemas.microsoft.com/office/drawing/2014/main" id="{8A0394DD-F7A7-4DF4-9E5D-92C7EBDC5B5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78"/>
          <a:stretch/>
        </p:blipFill>
        <p:spPr>
          <a:xfrm>
            <a:off x="0" y="0"/>
            <a:ext cx="12192000" cy="6858000"/>
          </a:xfrm>
          <a:prstGeom prst="rect">
            <a:avLst/>
          </a:prstGeom>
        </p:spPr>
      </p:pic>
    </p:spTree>
    <p:extLst>
      <p:ext uri="{BB962C8B-B14F-4D97-AF65-F5344CB8AC3E}">
        <p14:creationId xmlns:p14="http://schemas.microsoft.com/office/powerpoint/2010/main" val="1230070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image" Target="../media/image5.png"/><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1485" y="733838"/>
            <a:ext cx="9648515" cy="63632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11487" y="1732645"/>
            <a:ext cx="11207760" cy="4088195"/>
          </a:xfrm>
          <a:prstGeom prst="rect">
            <a:avLst/>
          </a:prstGeom>
        </p:spPr>
        <p:txBody>
          <a:bodyPr vert="horz" lIns="91440" tIns="45720" rIns="91440" bIns="45720" rtlCol="0">
            <a:normAutofit/>
          </a:bodyPr>
          <a:lstStyle/>
          <a:p>
            <a:pPr lvl="0"/>
            <a:r>
              <a:rPr lang="en-US" dirty="0"/>
              <a:t>Content Full Width</a:t>
            </a:r>
          </a:p>
        </p:txBody>
      </p:sp>
      <p:sp>
        <p:nvSpPr>
          <p:cNvPr id="5" name="Footer Placeholder 4"/>
          <p:cNvSpPr>
            <a:spLocks noGrp="1"/>
          </p:cNvSpPr>
          <p:nvPr>
            <p:ph type="ftr" sz="quarter" idx="3"/>
          </p:nvPr>
        </p:nvSpPr>
        <p:spPr>
          <a:xfrm>
            <a:off x="520158" y="6457687"/>
            <a:ext cx="1904477" cy="334536"/>
          </a:xfrm>
          <a:prstGeom prst="rect">
            <a:avLst/>
          </a:prstGeom>
        </p:spPr>
        <p:txBody>
          <a:bodyPr vert="horz" lIns="91440" tIns="45720" rIns="91440" bIns="45720" rtlCol="0" anchor="t"/>
          <a:lstStyle>
            <a:lvl1pPr algn="l">
              <a:defRPr sz="900">
                <a:solidFill>
                  <a:schemeClr val="tx1">
                    <a:lumMod val="50000"/>
                    <a:lumOff val="50000"/>
                  </a:schemeClr>
                </a:solidFill>
              </a:defRPr>
            </a:lvl1pPr>
          </a:lstStyle>
          <a:p>
            <a:r>
              <a:rPr lang="en-US" dirty="0"/>
              <a:t>© 2019 PegboardCo. Pty Ltd</a:t>
            </a:r>
          </a:p>
        </p:txBody>
      </p:sp>
      <p:sp>
        <p:nvSpPr>
          <p:cNvPr id="6" name="Slide Number Placeholder 5"/>
          <p:cNvSpPr>
            <a:spLocks noGrp="1"/>
          </p:cNvSpPr>
          <p:nvPr>
            <p:ph type="sldNum" sz="quarter" idx="4"/>
          </p:nvPr>
        </p:nvSpPr>
        <p:spPr>
          <a:xfrm>
            <a:off x="11110684" y="6457688"/>
            <a:ext cx="608563" cy="345883"/>
          </a:xfrm>
          <a:prstGeom prst="rect">
            <a:avLst/>
          </a:prstGeom>
        </p:spPr>
        <p:txBody>
          <a:bodyPr vert="horz" lIns="91440" tIns="45720" rIns="91440" bIns="45720" rtlCol="0" anchor="t"/>
          <a:lstStyle>
            <a:lvl1pPr algn="r">
              <a:defRPr sz="1050">
                <a:solidFill>
                  <a:srgbClr val="7F7F7F"/>
                </a:solidFill>
              </a:defRPr>
            </a:lvl1pPr>
          </a:lstStyle>
          <a:p>
            <a:fld id="{6A3B18B2-CA83-4063-BE97-0B2803C382FE}" type="slidenum">
              <a:rPr lang="en-US" smtClean="0"/>
              <a:pPr/>
              <a:t>‹#›</a:t>
            </a:fld>
            <a:endParaRPr lang="en-US" dirty="0"/>
          </a:p>
        </p:txBody>
      </p:sp>
      <p:pic>
        <p:nvPicPr>
          <p:cNvPr id="4" name="Picture 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649645" y="6476138"/>
            <a:ext cx="1064220" cy="193989"/>
          </a:xfrm>
          <a:prstGeom prst="rect">
            <a:avLst/>
          </a:prstGeom>
        </p:spPr>
      </p:pic>
      <p:pic>
        <p:nvPicPr>
          <p:cNvPr id="8" name="Picture 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986012" y="6468652"/>
            <a:ext cx="1149587" cy="246340"/>
          </a:xfrm>
          <a:prstGeom prst="rect">
            <a:avLst/>
          </a:prstGeom>
        </p:spPr>
      </p:pic>
      <p:pic>
        <p:nvPicPr>
          <p:cNvPr id="11" name="Picture 10"/>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448539" y="6495808"/>
            <a:ext cx="1330011" cy="166251"/>
          </a:xfrm>
          <a:prstGeom prst="rect">
            <a:avLst/>
          </a:prstGeom>
        </p:spPr>
      </p:pic>
      <p:pic>
        <p:nvPicPr>
          <p:cNvPr id="13" name="Picture 1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089178" y="6495309"/>
            <a:ext cx="1115455" cy="198485"/>
          </a:xfrm>
          <a:prstGeom prst="rect">
            <a:avLst/>
          </a:prstGeom>
        </p:spPr>
      </p:pic>
      <p:pic>
        <p:nvPicPr>
          <p:cNvPr id="18" name="Picture 17" descr="logo_pegboardCo.png"/>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98930" y="290498"/>
            <a:ext cx="1406071" cy="197548"/>
          </a:xfrm>
          <a:prstGeom prst="rect">
            <a:avLst/>
          </a:prstGeom>
        </p:spPr>
      </p:pic>
      <p:cxnSp>
        <p:nvCxnSpPr>
          <p:cNvPr id="21" name="Straight Connector 20"/>
          <p:cNvCxnSpPr/>
          <p:nvPr userDrawn="1"/>
        </p:nvCxnSpPr>
        <p:spPr>
          <a:xfrm>
            <a:off x="517071" y="6286500"/>
            <a:ext cx="11221359" cy="0"/>
          </a:xfrm>
          <a:prstGeom prst="line">
            <a:avLst/>
          </a:prstGeom>
          <a:ln>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39962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8" r:id="rId4"/>
    <p:sldLayoutId id="2147483657" r:id="rId5"/>
    <p:sldLayoutId id="2147483660" r:id="rId6"/>
    <p:sldLayoutId id="2147483663" r:id="rId7"/>
    <p:sldLayoutId id="2147483661" r:id="rId8"/>
    <p:sldLayoutId id="2147483662" r:id="rId9"/>
  </p:sldLayoutIdLst>
  <p:hf hdr="0" dt="0"/>
  <p:txStyles>
    <p:titleStyle>
      <a:lvl1pPr algn="l" defTabSz="914400" rtl="0" eaLnBrk="1" latinLnBrk="0" hangingPunct="1">
        <a:lnSpc>
          <a:spcPct val="90000"/>
        </a:lnSpc>
        <a:spcBef>
          <a:spcPct val="0"/>
        </a:spcBef>
        <a:buNone/>
        <a:defRPr sz="3200" b="1" kern="1200">
          <a:solidFill>
            <a:srgbClr val="1AA1E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173460"/>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rgbClr val="173460"/>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rgbClr val="173460"/>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rgbClr val="173460"/>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rgbClr val="17346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40ED4-C5F3-4BF5-B180-4506AC7F4160}"/>
              </a:ext>
            </a:extLst>
          </p:cNvPr>
          <p:cNvSpPr>
            <a:spLocks noGrp="1"/>
          </p:cNvSpPr>
          <p:nvPr>
            <p:ph type="title"/>
          </p:nvPr>
        </p:nvSpPr>
        <p:spPr>
          <a:xfrm>
            <a:off x="520158" y="1072208"/>
            <a:ext cx="5821003" cy="636329"/>
          </a:xfrm>
        </p:spPr>
        <p:txBody>
          <a:bodyPr>
            <a:noAutofit/>
          </a:bodyPr>
          <a:lstStyle/>
          <a:p>
            <a:pPr algn="ctr"/>
            <a:br>
              <a:rPr lang="en-US" sz="2000" dirty="0">
                <a:latin typeface="Open Sans Light" panose="020B0306030504020204" pitchFamily="34" charset="0"/>
                <a:ea typeface="Open Sans Light" panose="020B0306030504020204" pitchFamily="34" charset="0"/>
                <a:cs typeface="Open Sans Light" panose="020B0306030504020204" pitchFamily="34" charset="0"/>
              </a:rPr>
            </a:br>
            <a:r>
              <a:rPr lang="en-US" sz="4400" dirty="0">
                <a:latin typeface="Open Sans Light" panose="020B0306030504020204" pitchFamily="34" charset="0"/>
                <a:ea typeface="Open Sans Light" panose="020B0306030504020204" pitchFamily="34" charset="0"/>
                <a:cs typeface="Open Sans Light" panose="020B0306030504020204" pitchFamily="34" charset="0"/>
              </a:rPr>
              <a:t>Let’s Get Optimising</a:t>
            </a:r>
            <a:br>
              <a:rPr lang="en-US" sz="2000" dirty="0">
                <a:latin typeface="Open Sans Light" panose="020B0306030504020204" pitchFamily="34" charset="0"/>
                <a:ea typeface="Open Sans Light" panose="020B0306030504020204" pitchFamily="34" charset="0"/>
                <a:cs typeface="Open Sans Light" panose="020B0306030504020204" pitchFamily="34" charset="0"/>
              </a:rPr>
            </a:br>
            <a:r>
              <a:rPr lang="en-US" sz="2000" dirty="0">
                <a:latin typeface="Open Sans Light" panose="020B0306030504020204" pitchFamily="34" charset="0"/>
                <a:ea typeface="Open Sans Light" panose="020B0306030504020204" pitchFamily="34" charset="0"/>
                <a:cs typeface="Open Sans Light" panose="020B0306030504020204" pitchFamily="34" charset="0"/>
              </a:rPr>
              <a:t>Workshop Outcomes &amp; Deliverables</a:t>
            </a:r>
          </a:p>
        </p:txBody>
      </p:sp>
      <p:sp>
        <p:nvSpPr>
          <p:cNvPr id="3" name="Footer Placeholder 2">
            <a:extLst>
              <a:ext uri="{FF2B5EF4-FFF2-40B4-BE49-F238E27FC236}">
                <a16:creationId xmlns:a16="http://schemas.microsoft.com/office/drawing/2014/main" id="{AB442DCA-6AF7-470C-8F47-58E68DE6281C}"/>
              </a:ext>
            </a:extLst>
          </p:cNvPr>
          <p:cNvSpPr>
            <a:spLocks noGrp="1"/>
          </p:cNvSpPr>
          <p:nvPr>
            <p:ph type="ftr" sz="quarter" idx="10"/>
          </p:nvPr>
        </p:nvSpPr>
        <p:spPr/>
        <p:txBody>
          <a:bodyPr/>
          <a:lstStyle/>
          <a:p>
            <a:r>
              <a:rPr lang="en-US" dirty="0"/>
              <a:t>© 2021 PegboardCo. Pty Ltd</a:t>
            </a:r>
          </a:p>
        </p:txBody>
      </p:sp>
      <p:sp>
        <p:nvSpPr>
          <p:cNvPr id="4" name="Slide Number Placeholder 3">
            <a:extLst>
              <a:ext uri="{FF2B5EF4-FFF2-40B4-BE49-F238E27FC236}">
                <a16:creationId xmlns:a16="http://schemas.microsoft.com/office/drawing/2014/main" id="{B8B5D230-DFA5-410A-8562-198FDB793CCD}"/>
              </a:ext>
            </a:extLst>
          </p:cNvPr>
          <p:cNvSpPr>
            <a:spLocks noGrp="1"/>
          </p:cNvSpPr>
          <p:nvPr>
            <p:ph type="sldNum" sz="quarter" idx="11"/>
          </p:nvPr>
        </p:nvSpPr>
        <p:spPr/>
        <p:txBody>
          <a:bodyPr/>
          <a:lstStyle/>
          <a:p>
            <a:fld id="{6A3B18B2-CA83-4063-BE97-0B2803C382FE}" type="slidenum">
              <a:rPr lang="en-US" smtClean="0"/>
              <a:pPr/>
              <a:t>1</a:t>
            </a:fld>
            <a:endParaRPr lang="en-US" dirty="0"/>
          </a:p>
        </p:txBody>
      </p:sp>
      <p:pic>
        <p:nvPicPr>
          <p:cNvPr id="10" name="Picture 9" descr="A close up of a logo&#10;&#10;Description automatically generated">
            <a:extLst>
              <a:ext uri="{FF2B5EF4-FFF2-40B4-BE49-F238E27FC236}">
                <a16:creationId xmlns:a16="http://schemas.microsoft.com/office/drawing/2014/main" id="{ACAD7E9A-E1E0-4523-9605-D5F6041745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54512" y="5902790"/>
            <a:ext cx="2494076" cy="722165"/>
          </a:xfrm>
          <a:prstGeom prst="rect">
            <a:avLst/>
          </a:prstGeom>
        </p:spPr>
      </p:pic>
      <p:sp>
        <p:nvSpPr>
          <p:cNvPr id="7" name="TextBox 6">
            <a:extLst>
              <a:ext uri="{FF2B5EF4-FFF2-40B4-BE49-F238E27FC236}">
                <a16:creationId xmlns:a16="http://schemas.microsoft.com/office/drawing/2014/main" id="{DBDEC5F9-A4D1-4EE9-BB18-E49245477EA6}"/>
              </a:ext>
            </a:extLst>
          </p:cNvPr>
          <p:cNvSpPr txBox="1"/>
          <p:nvPr/>
        </p:nvSpPr>
        <p:spPr>
          <a:xfrm>
            <a:off x="2424635" y="3898446"/>
            <a:ext cx="1274708" cy="369332"/>
          </a:xfrm>
          <a:prstGeom prst="rect">
            <a:avLst/>
          </a:prstGeom>
          <a:noFill/>
        </p:spPr>
        <p:txBody>
          <a:bodyPr wrap="none" rtlCol="0">
            <a:spAutoFit/>
          </a:bodyPr>
          <a:lstStyle/>
          <a:p>
            <a:r>
              <a:rPr lang="en-US" b="1" dirty="0">
                <a:solidFill>
                  <a:schemeClr val="bg1"/>
                </a:solidFill>
              </a:rPr>
              <a:t> May 2021</a:t>
            </a:r>
            <a:endParaRPr lang="en-PH" b="1" dirty="0">
              <a:solidFill>
                <a:schemeClr val="bg1"/>
              </a:solidFill>
            </a:endParaRPr>
          </a:p>
        </p:txBody>
      </p:sp>
      <p:pic>
        <p:nvPicPr>
          <p:cNvPr id="8" name="Picture 7">
            <a:extLst>
              <a:ext uri="{FF2B5EF4-FFF2-40B4-BE49-F238E27FC236}">
                <a16:creationId xmlns:a16="http://schemas.microsoft.com/office/drawing/2014/main" id="{EF4C44EE-DDF9-4409-9503-605828518F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2530" y="2543800"/>
            <a:ext cx="2791082" cy="1277922"/>
          </a:xfrm>
          <a:prstGeom prst="rect">
            <a:avLst/>
          </a:prstGeom>
        </p:spPr>
      </p:pic>
    </p:spTree>
    <p:extLst>
      <p:ext uri="{BB962C8B-B14F-4D97-AF65-F5344CB8AC3E}">
        <p14:creationId xmlns:p14="http://schemas.microsoft.com/office/powerpoint/2010/main" val="2112184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r>
              <a:rPr lang="en-US" dirty="0"/>
              <a:t>© 2021 PegboardCo. Pty Ltd</a:t>
            </a:r>
          </a:p>
        </p:txBody>
      </p:sp>
      <p:sp>
        <p:nvSpPr>
          <p:cNvPr id="3" name="Slide Number Placeholder 2"/>
          <p:cNvSpPr>
            <a:spLocks noGrp="1"/>
          </p:cNvSpPr>
          <p:nvPr>
            <p:ph type="sldNum" sz="quarter" idx="4"/>
          </p:nvPr>
        </p:nvSpPr>
        <p:spPr/>
        <p:txBody>
          <a:bodyPr/>
          <a:lstStyle/>
          <a:p>
            <a:fld id="{6A3B18B2-CA83-4063-BE97-0B2803C382FE}" type="slidenum">
              <a:rPr lang="en-US" smtClean="0"/>
              <a:pPr/>
              <a:t>2</a:t>
            </a:fld>
            <a:endParaRPr lang="en-US" dirty="0"/>
          </a:p>
        </p:txBody>
      </p:sp>
      <p:sp>
        <p:nvSpPr>
          <p:cNvPr id="4" name="Title 3"/>
          <p:cNvSpPr>
            <a:spLocks noGrp="1"/>
          </p:cNvSpPr>
          <p:nvPr>
            <p:ph type="title"/>
          </p:nvPr>
        </p:nvSpPr>
        <p:spPr>
          <a:xfrm>
            <a:off x="350538" y="608283"/>
            <a:ext cx="3491154" cy="636329"/>
          </a:xfrm>
        </p:spPr>
        <p:txBody>
          <a:bodyPr>
            <a:normAutofit/>
          </a:bodyPr>
          <a:lstStyle/>
          <a:p>
            <a:r>
              <a:rPr lang="en-US" sz="2800" dirty="0">
                <a:latin typeface="Open Sans Light" panose="020B0306030504020204" pitchFamily="34" charset="0"/>
                <a:ea typeface="Open Sans Light" panose="020B0306030504020204" pitchFamily="34" charset="0"/>
                <a:cs typeface="Open Sans Light" panose="020B0306030504020204" pitchFamily="34" charset="0"/>
              </a:rPr>
              <a:t>Baseline Overview</a:t>
            </a:r>
          </a:p>
        </p:txBody>
      </p:sp>
      <p:sp>
        <p:nvSpPr>
          <p:cNvPr id="23" name="Rectangle 22">
            <a:extLst>
              <a:ext uri="{FF2B5EF4-FFF2-40B4-BE49-F238E27FC236}">
                <a16:creationId xmlns:a16="http://schemas.microsoft.com/office/drawing/2014/main" id="{97D6638F-3C7D-4DD2-9ED9-265CF5C7380B}"/>
              </a:ext>
            </a:extLst>
          </p:cNvPr>
          <p:cNvSpPr/>
          <p:nvPr/>
        </p:nvSpPr>
        <p:spPr>
          <a:xfrm>
            <a:off x="696686" y="1595498"/>
            <a:ext cx="10694125" cy="3503523"/>
          </a:xfrm>
          <a:prstGeom prst="rect">
            <a:avLst/>
          </a:prstGeom>
        </p:spPr>
        <p:txBody>
          <a:bodyPr wrap="square" tIns="36000" bIns="0">
            <a:noAutofit/>
          </a:bodyPr>
          <a:lstStyle/>
          <a:p>
            <a:pPr>
              <a:lnSpc>
                <a:spcPts val="1400"/>
              </a:lnSpc>
              <a:spcAft>
                <a:spcPts val="600"/>
              </a:spcAft>
            </a:pPr>
            <a:r>
              <a:rPr lang="en-US" sz="1600"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Based on our research, we have identified that  </a:t>
            </a:r>
            <a:r>
              <a:rPr lang="en-US" sz="1600" b="1"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shwallacemarine.com.au </a:t>
            </a:r>
            <a:r>
              <a:rPr lang="en-US" sz="1600"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website contents are not properly </a:t>
            </a:r>
            <a:r>
              <a:rPr lang="en-US" sz="1600" dirty="0" err="1">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optimised</a:t>
            </a:r>
            <a:r>
              <a:rPr lang="en-US" sz="1600"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for search engines. Google and other search engines might penalize your website that will result to low ranking score or will not be visible to search engines at all. Keywords are need to be refocused and </a:t>
            </a:r>
            <a:r>
              <a:rPr lang="en-US" sz="1600" dirty="0" err="1">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optimised</a:t>
            </a:r>
            <a:r>
              <a:rPr lang="en-US" sz="1600"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to drive traffic from your target market.  </a:t>
            </a:r>
          </a:p>
          <a:p>
            <a:pPr>
              <a:lnSpc>
                <a:spcPts val="1400"/>
              </a:lnSpc>
              <a:spcAft>
                <a:spcPts val="600"/>
              </a:spcAft>
            </a:pPr>
            <a:endParaRPr lang="en-US" sz="1600"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a:p>
            <a:pPr>
              <a:lnSpc>
                <a:spcPts val="1400"/>
              </a:lnSpc>
              <a:spcAft>
                <a:spcPts val="600"/>
              </a:spcAft>
            </a:pPr>
            <a:r>
              <a:rPr lang="en-US" sz="1600"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To address this, we will be executing a complete website audit to evaluate your website health performance and review key messaging, tone, industry jargon, layout and structure of content. We will identify new opportunities to address our key target market and create a content strategy to bring the website up to date. </a:t>
            </a:r>
          </a:p>
          <a:p>
            <a:pPr>
              <a:lnSpc>
                <a:spcPts val="1400"/>
              </a:lnSpc>
              <a:spcAft>
                <a:spcPts val="600"/>
              </a:spcAft>
            </a:pPr>
            <a:endParaRPr lang="en-US" sz="1600"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a:p>
            <a:pPr>
              <a:lnSpc>
                <a:spcPts val="1400"/>
              </a:lnSpc>
              <a:spcAft>
                <a:spcPts val="600"/>
              </a:spcAft>
            </a:pPr>
            <a:r>
              <a:rPr lang="en-US" sz="1600"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The new content strategy will specifically address the Target Market ‘______’ and identify the following key areas: </a:t>
            </a:r>
          </a:p>
          <a:p>
            <a:pPr>
              <a:lnSpc>
                <a:spcPts val="1400"/>
              </a:lnSpc>
              <a:spcAft>
                <a:spcPts val="600"/>
              </a:spcAft>
            </a:pPr>
            <a:r>
              <a:rPr lang="en-US" sz="1600"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The key problems associated with the target market </a:t>
            </a:r>
          </a:p>
          <a:p>
            <a:pPr>
              <a:lnSpc>
                <a:spcPts val="1400"/>
              </a:lnSpc>
              <a:spcAft>
                <a:spcPts val="600"/>
              </a:spcAft>
            </a:pPr>
            <a:r>
              <a:rPr lang="en-US" sz="1600"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The key solutions associated with the target market </a:t>
            </a:r>
          </a:p>
          <a:p>
            <a:pPr>
              <a:lnSpc>
                <a:spcPts val="1400"/>
              </a:lnSpc>
              <a:spcAft>
                <a:spcPts val="600"/>
              </a:spcAft>
            </a:pPr>
            <a:r>
              <a:rPr lang="en-US" sz="1600"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Building trust and credibility in the form of customer testimonials, citations and case studies </a:t>
            </a:r>
          </a:p>
          <a:p>
            <a:pPr>
              <a:lnSpc>
                <a:spcPts val="1400"/>
              </a:lnSpc>
              <a:spcAft>
                <a:spcPts val="600"/>
              </a:spcAft>
            </a:pPr>
            <a:r>
              <a:rPr lang="en-US" sz="1600"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 call to action that gets online customers to convert on either a) the sign up/contact page or b) ring to book in a free showroom consult.</a:t>
            </a:r>
          </a:p>
          <a:p>
            <a:pPr>
              <a:lnSpc>
                <a:spcPts val="1400"/>
              </a:lnSpc>
              <a:spcAft>
                <a:spcPts val="600"/>
              </a:spcAft>
            </a:pPr>
            <a:endParaRPr lang="en-AU" sz="12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768062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r>
              <a:rPr lang="en-US" dirty="0"/>
              <a:t>© 2021 PegboardCo. Pty Ltd</a:t>
            </a:r>
          </a:p>
        </p:txBody>
      </p:sp>
      <p:sp>
        <p:nvSpPr>
          <p:cNvPr id="3" name="Slide Number Placeholder 2"/>
          <p:cNvSpPr>
            <a:spLocks noGrp="1"/>
          </p:cNvSpPr>
          <p:nvPr>
            <p:ph type="sldNum" sz="quarter" idx="4"/>
          </p:nvPr>
        </p:nvSpPr>
        <p:spPr/>
        <p:txBody>
          <a:bodyPr/>
          <a:lstStyle/>
          <a:p>
            <a:fld id="{6A3B18B2-CA83-4063-BE97-0B2803C382FE}" type="slidenum">
              <a:rPr lang="en-US" smtClean="0"/>
              <a:pPr/>
              <a:t>3</a:t>
            </a:fld>
            <a:endParaRPr lang="en-US" dirty="0"/>
          </a:p>
        </p:txBody>
      </p:sp>
      <p:sp>
        <p:nvSpPr>
          <p:cNvPr id="4" name="Title 3"/>
          <p:cNvSpPr>
            <a:spLocks noGrp="1"/>
          </p:cNvSpPr>
          <p:nvPr>
            <p:ph type="title"/>
          </p:nvPr>
        </p:nvSpPr>
        <p:spPr>
          <a:xfrm>
            <a:off x="350538" y="608283"/>
            <a:ext cx="3491154" cy="636329"/>
          </a:xfrm>
        </p:spPr>
        <p:txBody>
          <a:bodyPr>
            <a:normAutofit/>
          </a:bodyPr>
          <a:lstStyle/>
          <a:p>
            <a:r>
              <a:rPr lang="en-US" sz="2800" dirty="0">
                <a:latin typeface="Open Sans Light" panose="020B0306030504020204" pitchFamily="34" charset="0"/>
                <a:ea typeface="Open Sans Light" panose="020B0306030504020204" pitchFamily="34" charset="0"/>
                <a:cs typeface="Open Sans Light" panose="020B0306030504020204" pitchFamily="34" charset="0"/>
              </a:rPr>
              <a:t>Baseline Report</a:t>
            </a:r>
          </a:p>
        </p:txBody>
      </p:sp>
      <p:sp>
        <p:nvSpPr>
          <p:cNvPr id="20" name="TextBox 19">
            <a:extLst>
              <a:ext uri="{FF2B5EF4-FFF2-40B4-BE49-F238E27FC236}">
                <a16:creationId xmlns:a16="http://schemas.microsoft.com/office/drawing/2014/main" id="{5CDA4F73-5064-4170-86F3-714E0E0AE39A}"/>
              </a:ext>
            </a:extLst>
          </p:cNvPr>
          <p:cNvSpPr txBox="1"/>
          <p:nvPr/>
        </p:nvSpPr>
        <p:spPr>
          <a:xfrm>
            <a:off x="5090804" y="926447"/>
            <a:ext cx="1655325" cy="369332"/>
          </a:xfrm>
          <a:prstGeom prst="rect">
            <a:avLst/>
          </a:prstGeom>
          <a:noFill/>
        </p:spPr>
        <p:txBody>
          <a:bodyPr wrap="none" rtlCol="0">
            <a:spAutoFit/>
          </a:bodyPr>
          <a:lstStyle/>
          <a:p>
            <a:r>
              <a:rPr lang="en-US" dirty="0">
                <a:solidFill>
                  <a:schemeClr val="accent1">
                    <a:lumMod val="50000"/>
                  </a:schemeClr>
                </a:solidFill>
              </a:rPr>
              <a:t>Website Audit </a:t>
            </a:r>
            <a:endParaRPr lang="en-PH" dirty="0">
              <a:solidFill>
                <a:schemeClr val="accent1">
                  <a:lumMod val="50000"/>
                </a:schemeClr>
              </a:solidFill>
            </a:endParaRPr>
          </a:p>
        </p:txBody>
      </p:sp>
      <p:pic>
        <p:nvPicPr>
          <p:cNvPr id="7" name="Picture 6">
            <a:extLst>
              <a:ext uri="{FF2B5EF4-FFF2-40B4-BE49-F238E27FC236}">
                <a16:creationId xmlns:a16="http://schemas.microsoft.com/office/drawing/2014/main" id="{F2326B7A-F070-4BCB-8029-ACDC9BFDBECC}"/>
              </a:ext>
            </a:extLst>
          </p:cNvPr>
          <p:cNvPicPr>
            <a:picLocks noChangeAspect="1"/>
          </p:cNvPicPr>
          <p:nvPr/>
        </p:nvPicPr>
        <p:blipFill>
          <a:blip r:embed="rId2"/>
          <a:stretch>
            <a:fillRect/>
          </a:stretch>
        </p:blipFill>
        <p:spPr>
          <a:xfrm>
            <a:off x="971964" y="1636578"/>
            <a:ext cx="4614426" cy="1813278"/>
          </a:xfrm>
          <a:prstGeom prst="rect">
            <a:avLst/>
          </a:prstGeom>
        </p:spPr>
      </p:pic>
      <p:pic>
        <p:nvPicPr>
          <p:cNvPr id="10" name="Picture 9">
            <a:extLst>
              <a:ext uri="{FF2B5EF4-FFF2-40B4-BE49-F238E27FC236}">
                <a16:creationId xmlns:a16="http://schemas.microsoft.com/office/drawing/2014/main" id="{EB72FF9D-D629-4EFE-AAE5-8E64E3D8F64C}"/>
              </a:ext>
            </a:extLst>
          </p:cNvPr>
          <p:cNvPicPr>
            <a:picLocks noChangeAspect="1"/>
          </p:cNvPicPr>
          <p:nvPr/>
        </p:nvPicPr>
        <p:blipFill>
          <a:blip r:embed="rId3"/>
          <a:stretch>
            <a:fillRect/>
          </a:stretch>
        </p:blipFill>
        <p:spPr>
          <a:xfrm>
            <a:off x="913240" y="3480168"/>
            <a:ext cx="4673150" cy="2585554"/>
          </a:xfrm>
          <a:prstGeom prst="rect">
            <a:avLst/>
          </a:prstGeom>
        </p:spPr>
      </p:pic>
      <p:pic>
        <p:nvPicPr>
          <p:cNvPr id="14" name="Picture 13">
            <a:extLst>
              <a:ext uri="{FF2B5EF4-FFF2-40B4-BE49-F238E27FC236}">
                <a16:creationId xmlns:a16="http://schemas.microsoft.com/office/drawing/2014/main" id="{810DB465-61DF-4740-9014-AE3D2C4AFE7F}"/>
              </a:ext>
            </a:extLst>
          </p:cNvPr>
          <p:cNvPicPr>
            <a:picLocks noChangeAspect="1"/>
          </p:cNvPicPr>
          <p:nvPr/>
        </p:nvPicPr>
        <p:blipFill>
          <a:blip r:embed="rId4"/>
          <a:stretch>
            <a:fillRect/>
          </a:stretch>
        </p:blipFill>
        <p:spPr>
          <a:xfrm>
            <a:off x="5851148" y="1636578"/>
            <a:ext cx="5022022" cy="4429144"/>
          </a:xfrm>
          <a:prstGeom prst="rect">
            <a:avLst/>
          </a:prstGeom>
        </p:spPr>
      </p:pic>
    </p:spTree>
    <p:extLst>
      <p:ext uri="{BB962C8B-B14F-4D97-AF65-F5344CB8AC3E}">
        <p14:creationId xmlns:p14="http://schemas.microsoft.com/office/powerpoint/2010/main" val="3224964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r>
              <a:rPr lang="en-US" dirty="0"/>
              <a:t>© 2021 PegboardCo. Pty Ltd</a:t>
            </a:r>
          </a:p>
        </p:txBody>
      </p:sp>
      <p:sp>
        <p:nvSpPr>
          <p:cNvPr id="3" name="Slide Number Placeholder 2"/>
          <p:cNvSpPr>
            <a:spLocks noGrp="1"/>
          </p:cNvSpPr>
          <p:nvPr>
            <p:ph type="sldNum" sz="quarter" idx="4"/>
          </p:nvPr>
        </p:nvSpPr>
        <p:spPr/>
        <p:txBody>
          <a:bodyPr/>
          <a:lstStyle/>
          <a:p>
            <a:fld id="{6A3B18B2-CA83-4063-BE97-0B2803C382FE}" type="slidenum">
              <a:rPr lang="en-US" smtClean="0"/>
              <a:pPr/>
              <a:t>4</a:t>
            </a:fld>
            <a:endParaRPr lang="en-US" dirty="0"/>
          </a:p>
        </p:txBody>
      </p:sp>
      <p:sp>
        <p:nvSpPr>
          <p:cNvPr id="4" name="Title 3"/>
          <p:cNvSpPr>
            <a:spLocks noGrp="1"/>
          </p:cNvSpPr>
          <p:nvPr>
            <p:ph type="title"/>
          </p:nvPr>
        </p:nvSpPr>
        <p:spPr>
          <a:xfrm>
            <a:off x="350538" y="608283"/>
            <a:ext cx="3491154" cy="636329"/>
          </a:xfrm>
        </p:spPr>
        <p:txBody>
          <a:bodyPr>
            <a:normAutofit/>
          </a:bodyPr>
          <a:lstStyle/>
          <a:p>
            <a:r>
              <a:rPr lang="en-US" sz="2800" dirty="0">
                <a:latin typeface="Open Sans Light" panose="020B0306030504020204" pitchFamily="34" charset="0"/>
                <a:ea typeface="Open Sans Light" panose="020B0306030504020204" pitchFamily="34" charset="0"/>
                <a:cs typeface="Open Sans Light" panose="020B0306030504020204" pitchFamily="34" charset="0"/>
              </a:rPr>
              <a:t>Baseline Report</a:t>
            </a:r>
          </a:p>
        </p:txBody>
      </p:sp>
      <p:sp>
        <p:nvSpPr>
          <p:cNvPr id="10" name="TextBox 9">
            <a:extLst>
              <a:ext uri="{FF2B5EF4-FFF2-40B4-BE49-F238E27FC236}">
                <a16:creationId xmlns:a16="http://schemas.microsoft.com/office/drawing/2014/main" id="{972A9B64-7D59-4E9F-B403-1691CCDD12AC}"/>
              </a:ext>
            </a:extLst>
          </p:cNvPr>
          <p:cNvSpPr txBox="1"/>
          <p:nvPr/>
        </p:nvSpPr>
        <p:spPr>
          <a:xfrm>
            <a:off x="4704112" y="1481385"/>
            <a:ext cx="2899192" cy="369332"/>
          </a:xfrm>
          <a:prstGeom prst="rect">
            <a:avLst/>
          </a:prstGeom>
          <a:noFill/>
        </p:spPr>
        <p:txBody>
          <a:bodyPr wrap="none" rtlCol="0">
            <a:spAutoFit/>
          </a:bodyPr>
          <a:lstStyle/>
          <a:p>
            <a:r>
              <a:rPr lang="en-US" dirty="0">
                <a:solidFill>
                  <a:schemeClr val="accent1">
                    <a:lumMod val="50000"/>
                  </a:schemeClr>
                </a:solidFill>
              </a:rPr>
              <a:t>Average Ranking Position </a:t>
            </a:r>
            <a:endParaRPr lang="en-PH" dirty="0">
              <a:solidFill>
                <a:schemeClr val="accent1">
                  <a:lumMod val="50000"/>
                </a:schemeClr>
              </a:solidFill>
            </a:endParaRPr>
          </a:p>
        </p:txBody>
      </p:sp>
      <p:sp>
        <p:nvSpPr>
          <p:cNvPr id="15" name="TextBox 14">
            <a:extLst>
              <a:ext uri="{FF2B5EF4-FFF2-40B4-BE49-F238E27FC236}">
                <a16:creationId xmlns:a16="http://schemas.microsoft.com/office/drawing/2014/main" id="{F874834C-3F70-4BB0-AC58-200C42C0F197}"/>
              </a:ext>
            </a:extLst>
          </p:cNvPr>
          <p:cNvSpPr txBox="1"/>
          <p:nvPr/>
        </p:nvSpPr>
        <p:spPr>
          <a:xfrm>
            <a:off x="830727" y="2386715"/>
            <a:ext cx="5776325" cy="338554"/>
          </a:xfrm>
          <a:prstGeom prst="rect">
            <a:avLst/>
          </a:prstGeom>
          <a:noFill/>
        </p:spPr>
        <p:txBody>
          <a:bodyPr wrap="none" rtlCol="0">
            <a:spAutoFit/>
          </a:bodyPr>
          <a:lstStyle/>
          <a:p>
            <a:r>
              <a:rPr lang="en-US" sz="1600" dirty="0">
                <a:solidFill>
                  <a:schemeClr val="accent1">
                    <a:lumMod val="50000"/>
                  </a:schemeClr>
                </a:solidFill>
              </a:rPr>
              <a:t>SH Wallace Marine average position vs organic competitors.</a:t>
            </a:r>
            <a:endParaRPr lang="en-PH" sz="1600" dirty="0">
              <a:solidFill>
                <a:schemeClr val="accent1">
                  <a:lumMod val="50000"/>
                </a:schemeClr>
              </a:solidFill>
            </a:endParaRPr>
          </a:p>
        </p:txBody>
      </p:sp>
      <p:pic>
        <p:nvPicPr>
          <p:cNvPr id="9" name="Picture 8">
            <a:extLst>
              <a:ext uri="{FF2B5EF4-FFF2-40B4-BE49-F238E27FC236}">
                <a16:creationId xmlns:a16="http://schemas.microsoft.com/office/drawing/2014/main" id="{A9770745-24F7-472B-AACB-12DEFD3ED381}"/>
              </a:ext>
            </a:extLst>
          </p:cNvPr>
          <p:cNvPicPr>
            <a:picLocks noChangeAspect="1"/>
          </p:cNvPicPr>
          <p:nvPr/>
        </p:nvPicPr>
        <p:blipFill>
          <a:blip r:embed="rId2"/>
          <a:stretch>
            <a:fillRect/>
          </a:stretch>
        </p:blipFill>
        <p:spPr>
          <a:xfrm>
            <a:off x="1395192" y="4524088"/>
            <a:ext cx="8906489" cy="1688276"/>
          </a:xfrm>
          <a:prstGeom prst="rect">
            <a:avLst/>
          </a:prstGeom>
        </p:spPr>
      </p:pic>
      <p:pic>
        <p:nvPicPr>
          <p:cNvPr id="12" name="Picture 11">
            <a:extLst>
              <a:ext uri="{FF2B5EF4-FFF2-40B4-BE49-F238E27FC236}">
                <a16:creationId xmlns:a16="http://schemas.microsoft.com/office/drawing/2014/main" id="{68CD1EE9-41EE-49B4-9E7D-554AF80913A9}"/>
              </a:ext>
            </a:extLst>
          </p:cNvPr>
          <p:cNvPicPr>
            <a:picLocks noChangeAspect="1"/>
          </p:cNvPicPr>
          <p:nvPr/>
        </p:nvPicPr>
        <p:blipFill>
          <a:blip r:embed="rId3"/>
          <a:stretch>
            <a:fillRect/>
          </a:stretch>
        </p:blipFill>
        <p:spPr>
          <a:xfrm>
            <a:off x="1447494" y="2890457"/>
            <a:ext cx="8607495" cy="1738618"/>
          </a:xfrm>
          <a:prstGeom prst="rect">
            <a:avLst/>
          </a:prstGeom>
        </p:spPr>
      </p:pic>
    </p:spTree>
    <p:extLst>
      <p:ext uri="{BB962C8B-B14F-4D97-AF65-F5344CB8AC3E}">
        <p14:creationId xmlns:p14="http://schemas.microsoft.com/office/powerpoint/2010/main" val="2174149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r>
              <a:rPr lang="en-US" dirty="0"/>
              <a:t>© 2021 PegboardCo. Pty Ltd</a:t>
            </a:r>
          </a:p>
        </p:txBody>
      </p:sp>
      <p:sp>
        <p:nvSpPr>
          <p:cNvPr id="3" name="Slide Number Placeholder 2"/>
          <p:cNvSpPr>
            <a:spLocks noGrp="1"/>
          </p:cNvSpPr>
          <p:nvPr>
            <p:ph type="sldNum" sz="quarter" idx="4"/>
          </p:nvPr>
        </p:nvSpPr>
        <p:spPr/>
        <p:txBody>
          <a:bodyPr/>
          <a:lstStyle/>
          <a:p>
            <a:fld id="{6A3B18B2-CA83-4063-BE97-0B2803C382FE}" type="slidenum">
              <a:rPr lang="en-US" smtClean="0"/>
              <a:pPr/>
              <a:t>5</a:t>
            </a:fld>
            <a:endParaRPr lang="en-US" dirty="0"/>
          </a:p>
        </p:txBody>
      </p:sp>
      <p:sp>
        <p:nvSpPr>
          <p:cNvPr id="4" name="Title 3"/>
          <p:cNvSpPr>
            <a:spLocks noGrp="1"/>
          </p:cNvSpPr>
          <p:nvPr>
            <p:ph type="title"/>
          </p:nvPr>
        </p:nvSpPr>
        <p:spPr>
          <a:xfrm>
            <a:off x="350538" y="608283"/>
            <a:ext cx="3491154" cy="636329"/>
          </a:xfrm>
        </p:spPr>
        <p:txBody>
          <a:bodyPr>
            <a:normAutofit/>
          </a:bodyPr>
          <a:lstStyle/>
          <a:p>
            <a:r>
              <a:rPr lang="en-US" sz="2800" dirty="0">
                <a:latin typeface="Open Sans Light" panose="020B0306030504020204" pitchFamily="34" charset="0"/>
                <a:ea typeface="Open Sans Light" panose="020B0306030504020204" pitchFamily="34" charset="0"/>
                <a:cs typeface="Open Sans Light" panose="020B0306030504020204" pitchFamily="34" charset="0"/>
              </a:rPr>
              <a:t>Baseline Report</a:t>
            </a:r>
          </a:p>
        </p:txBody>
      </p:sp>
      <p:sp>
        <p:nvSpPr>
          <p:cNvPr id="10" name="TextBox 9">
            <a:extLst>
              <a:ext uri="{FF2B5EF4-FFF2-40B4-BE49-F238E27FC236}">
                <a16:creationId xmlns:a16="http://schemas.microsoft.com/office/drawing/2014/main" id="{972A9B64-7D59-4E9F-B403-1691CCDD12AC}"/>
              </a:ext>
            </a:extLst>
          </p:cNvPr>
          <p:cNvSpPr txBox="1"/>
          <p:nvPr/>
        </p:nvSpPr>
        <p:spPr>
          <a:xfrm>
            <a:off x="4704112" y="1481385"/>
            <a:ext cx="1787669" cy="369332"/>
          </a:xfrm>
          <a:prstGeom prst="rect">
            <a:avLst/>
          </a:prstGeom>
          <a:noFill/>
        </p:spPr>
        <p:txBody>
          <a:bodyPr wrap="none" rtlCol="0">
            <a:spAutoFit/>
          </a:bodyPr>
          <a:lstStyle/>
          <a:p>
            <a:r>
              <a:rPr lang="en-US" dirty="0">
                <a:solidFill>
                  <a:schemeClr val="accent1">
                    <a:lumMod val="50000"/>
                  </a:schemeClr>
                </a:solidFill>
              </a:rPr>
              <a:t>Domain Metrics</a:t>
            </a:r>
            <a:endParaRPr lang="en-PH" dirty="0">
              <a:solidFill>
                <a:schemeClr val="accent1">
                  <a:lumMod val="50000"/>
                </a:schemeClr>
              </a:solidFill>
            </a:endParaRPr>
          </a:p>
        </p:txBody>
      </p:sp>
      <p:pic>
        <p:nvPicPr>
          <p:cNvPr id="6" name="Picture 5">
            <a:extLst>
              <a:ext uri="{FF2B5EF4-FFF2-40B4-BE49-F238E27FC236}">
                <a16:creationId xmlns:a16="http://schemas.microsoft.com/office/drawing/2014/main" id="{3B5669A9-C421-420C-A450-847BD7A1C73D}"/>
              </a:ext>
            </a:extLst>
          </p:cNvPr>
          <p:cNvPicPr>
            <a:picLocks noChangeAspect="1"/>
          </p:cNvPicPr>
          <p:nvPr/>
        </p:nvPicPr>
        <p:blipFill>
          <a:blip r:embed="rId2"/>
          <a:stretch>
            <a:fillRect/>
          </a:stretch>
        </p:blipFill>
        <p:spPr>
          <a:xfrm>
            <a:off x="578881" y="2529315"/>
            <a:ext cx="10872091" cy="2914324"/>
          </a:xfrm>
          <a:prstGeom prst="rect">
            <a:avLst/>
          </a:prstGeom>
        </p:spPr>
      </p:pic>
    </p:spTree>
    <p:extLst>
      <p:ext uri="{BB962C8B-B14F-4D97-AF65-F5344CB8AC3E}">
        <p14:creationId xmlns:p14="http://schemas.microsoft.com/office/powerpoint/2010/main" val="30157272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8204f60-2dc6-41ed-8182-13432c3738ad">
      <Terms xmlns="http://schemas.microsoft.com/office/infopath/2007/PartnerControls"/>
    </lcf76f155ced4ddcb4097134ff3c332f>
    <TaxCatchAll xmlns="edc89e3e-a0a0-4763-a9fd-962c591bfab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4F1860F28725D46AF16F0327C28787D" ma:contentTypeVersion="18" ma:contentTypeDescription="Create a new document." ma:contentTypeScope="" ma:versionID="ac442496407db30d5afe9b63a2b485bb">
  <xsd:schema xmlns:xsd="http://www.w3.org/2001/XMLSchema" xmlns:xs="http://www.w3.org/2001/XMLSchema" xmlns:p="http://schemas.microsoft.com/office/2006/metadata/properties" xmlns:ns2="edc89e3e-a0a0-4763-a9fd-962c591bfabb" xmlns:ns3="38204f60-2dc6-41ed-8182-13432c3738ad" targetNamespace="http://schemas.microsoft.com/office/2006/metadata/properties" ma:root="true" ma:fieldsID="8d65e8c355abba4df0c9a0c2ccfc5d67" ns2:_="" ns3:_="">
    <xsd:import namespace="edc89e3e-a0a0-4763-a9fd-962c591bfabb"/>
    <xsd:import namespace="38204f60-2dc6-41ed-8182-13432c3738a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c89e3e-a0a0-4763-a9fd-962c591bfabb"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be41e7f2-abb6-46fd-8b54-ad81a9f65af7}" ma:internalName="TaxCatchAll" ma:showField="CatchAllData" ma:web="edc89e3e-a0a0-4763-a9fd-962c591bfab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8204f60-2dc6-41ed-8182-13432c3738a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edf4752-3822-4c60-97d1-58d0d1894c78"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B59962-FEE5-4EE2-BDCA-2F51DA16C595}">
  <ds:schemaRefs>
    <ds:schemaRef ds:uri="http://schemas.microsoft.com/sharepoint/v3/contenttype/forms"/>
  </ds:schemaRefs>
</ds:datastoreItem>
</file>

<file path=customXml/itemProps2.xml><?xml version="1.0" encoding="utf-8"?>
<ds:datastoreItem xmlns:ds="http://schemas.openxmlformats.org/officeDocument/2006/customXml" ds:itemID="{05659C61-4D42-435B-8685-46997E6794B2}">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38204f60-2dc6-41ed-8182-13432c3738ad"/>
    <ds:schemaRef ds:uri="edc89e3e-a0a0-4763-a9fd-962c591bfabb"/>
    <ds:schemaRef ds:uri="http://www.w3.org/XML/1998/namespace"/>
  </ds:schemaRefs>
</ds:datastoreItem>
</file>

<file path=customXml/itemProps3.xml><?xml version="1.0" encoding="utf-8"?>
<ds:datastoreItem xmlns:ds="http://schemas.openxmlformats.org/officeDocument/2006/customXml" ds:itemID="{A40DE6FE-B60E-4C77-8797-87FF843CD220}"/>
</file>

<file path=docProps/app.xml><?xml version="1.0" encoding="utf-8"?>
<Properties xmlns="http://schemas.openxmlformats.org/officeDocument/2006/extended-properties" xmlns:vt="http://schemas.openxmlformats.org/officeDocument/2006/docPropsVTypes">
  <Template>Office Theme</Template>
  <TotalTime>2712</TotalTime>
  <Words>281</Words>
  <Application>Microsoft Office PowerPoint</Application>
  <PresentationFormat>Widescreen</PresentationFormat>
  <Paragraphs>29</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Open Sans Light</vt:lpstr>
      <vt:lpstr>Office Theme</vt:lpstr>
      <vt:lpstr> Let’s Get Optimising Workshop Outcomes &amp; Deliverables</vt:lpstr>
      <vt:lpstr>Baseline Overview</vt:lpstr>
      <vt:lpstr>Baseline Report</vt:lpstr>
      <vt:lpstr>Baseline Report</vt:lpstr>
      <vt:lpstr>Baseline Report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Alfredo Aguanta</dc:creator>
  <cp:lastModifiedBy>Ashton Wynne-Yorke</cp:lastModifiedBy>
  <cp:revision>188</cp:revision>
  <dcterms:created xsi:type="dcterms:W3CDTF">2015-05-15T00:27:13Z</dcterms:created>
  <dcterms:modified xsi:type="dcterms:W3CDTF">2022-05-02T02:18:32Z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0x01010064F1860F28725D46AF16F0327C28787D</vt:lpwstr>
  </property>
  <property fmtid="{D5CDD505-2E9C-101B-9397-08002B2CF9AE}" pid="3" name="MediaServiceImageTags">
    <vt:lpwstr/>
  </property>
</Properties>
</file>